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_rels/notesSlide9.xml.rels" ContentType="application/vnd.openxmlformats-package.relationships+xml"/>
  <Override PartName="/ppt/notesSlides/notesSlide9.xml" ContentType="application/vnd.openxmlformats-officedocument.presentationml.notesSlide+xml"/>
  <Override PartName="/ppt/_rels/presentation.xml.rels" ContentType="application/vnd.openxmlformats-package.relationships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hu-HU" sz="18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0880853E-B366-4B0D-8E46-61080E57E97F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573120" y="1336680"/>
            <a:ext cx="6413040" cy="3607920"/>
          </a:xfrm>
          <a:prstGeom prst="rect">
            <a:avLst/>
          </a:prstGeom>
        </p:spPr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8000" cy="420984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60" name="TextShape 3"/>
          <p:cNvSpPr txBox="1"/>
          <p:nvPr/>
        </p:nvSpPr>
        <p:spPr>
          <a:xfrm>
            <a:off x="4281480" y="10155240"/>
            <a:ext cx="3276360" cy="5360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5394DA33-909C-46DD-8468-6AD21D90AACD}" type="slidenum">
              <a:rPr b="0" lang="hu-HU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hu-HU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-HU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hu-HU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-HU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969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hu-HU" sz="4400" spc="-1" strike="noStrike">
                <a:solidFill>
                  <a:srgbClr val="000000"/>
                </a:solidFill>
                <a:latin typeface="Arial"/>
              </a:rPr>
              <a:t>Click to edit the title </a:t>
            </a:r>
            <a:r>
              <a:rPr b="0" lang="hu-HU" sz="4400" spc="-1" strike="noStrike">
                <a:solidFill>
                  <a:srgbClr val="000000"/>
                </a:solidFill>
                <a:latin typeface="Arial"/>
              </a:rPr>
              <a:t>text format</a:t>
            </a: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hu-HU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0" y="0"/>
            <a:ext cx="12191400" cy="360144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1" lang="hu-HU" sz="5400" spc="-1" strike="noStrike" u="sng">
                <a:solidFill>
                  <a:srgbClr val="e3e3e3"/>
                </a:solidFill>
                <a:uFillTx/>
                <a:latin typeface="Arial"/>
                <a:ea typeface="DejaVu Sans"/>
              </a:rPr>
              <a:t>Telefonos ügyfélszolgálat megoldása</a:t>
            </a:r>
            <a:endParaRPr b="0" lang="en-US" sz="5400" spc="-1" strike="noStrike" u="sng">
              <a:uFillTx/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1370520" y="3598200"/>
            <a:ext cx="9439200" cy="104904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7080" algn="ctr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r>
              <a:rPr b="1" lang="hu-HU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Résztvevők: Borbély Dominik Péter</a:t>
            </a:r>
            <a:endParaRPr b="0" lang="en-US" sz="2000" spc="-1" strike="noStrike">
              <a:latin typeface="Arial"/>
            </a:endParaRPr>
          </a:p>
          <a:p>
            <a:pPr marL="37080" algn="ctr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r>
              <a:rPr b="1" lang="hu-HU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	</a:t>
            </a:r>
            <a:r>
              <a:rPr b="1" lang="hu-HU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Luo Hong Jun</a:t>
            </a:r>
            <a:endParaRPr b="0" lang="en-US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1" lang="hu-HU" sz="8800" spc="-1" strike="noStrike">
                <a:solidFill>
                  <a:srgbClr val="e3e3e3"/>
                </a:solidFill>
                <a:latin typeface="Calisto MT"/>
                <a:ea typeface="DejaVu Sans"/>
              </a:rPr>
              <a:t>Köszönöm a figyelmet!</a:t>
            </a:r>
            <a:endParaRPr b="0" lang="en-US" sz="8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0" y="0"/>
            <a:ext cx="4562640" cy="96984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hu-HU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Adatok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0" y="970560"/>
            <a:ext cx="4562640" cy="588672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708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tabLst>
                <a:tab algn="l" pos="0"/>
              </a:tabLst>
            </a:pPr>
            <a:r>
              <a:rPr b="0" lang="hu-HU" sz="2400" spc="-1" strike="noStrike">
                <a:solidFill>
                  <a:srgbClr val="e3e3e3"/>
                </a:solidFill>
                <a:latin typeface="Calisto MT"/>
                <a:ea typeface="DejaVu Sans"/>
              </a:rPr>
              <a:t>Egy kis cég ügyfélszolgálata 8 és 12 óra között várja az érdeklődőket, egyszerre csak egy emberrel tud beszélni.amint a munkatárs szabaddá válik – a legrégebben várakozót kapcsolja be. A hivas.txt fájl tárolja a híváskezdés időpontjának sorrendjében. Minden sor két időpontot tartalmaz óra, perc, másodperc formában. A hat számot pontosan egy szóköz választja el egymástól.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124" name="Picture 2" descr="No description available."/>
          <p:cNvPicPr/>
          <p:nvPr/>
        </p:nvPicPr>
        <p:blipFill>
          <a:blip r:embed="rId1"/>
          <a:stretch/>
        </p:blipFill>
        <p:spPr>
          <a:xfrm>
            <a:off x="6021360" y="156960"/>
            <a:ext cx="1395360" cy="650844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25" name="Picture 4" descr="No description available."/>
          <p:cNvPicPr/>
          <p:nvPr/>
        </p:nvPicPr>
        <p:blipFill>
          <a:blip r:embed="rId2"/>
          <a:stretch/>
        </p:blipFill>
        <p:spPr>
          <a:xfrm>
            <a:off x="8287200" y="156960"/>
            <a:ext cx="2823840" cy="6508440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244440" y="1025280"/>
            <a:ext cx="3809160" cy="96984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34000"/>
          </a:bodyPr>
          <a:p>
            <a:pPr algn="ctr">
              <a:lnSpc>
                <a:spcPct val="100000"/>
              </a:lnSpc>
            </a:pPr>
            <a:r>
              <a:rPr b="1" lang="hu-HU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1. Mpbe függvény</a:t>
            </a:r>
            <a:br/>
            <a:endParaRPr b="1" lang="en-US" sz="4000" spc="-1" strike="noStrike"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244440" y="4919400"/>
            <a:ext cx="3809160" cy="130428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r>
              <a:rPr b="0" lang="hu-HU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Ezzel a fügvénnyel kapjuk meg az időt másodpercben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7155360" y="5124960"/>
            <a:ext cx="406656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hu-HU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Hivas.txt példányosítása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29" name="CustomShape 4"/>
          <p:cNvSpPr/>
          <p:nvPr/>
        </p:nvSpPr>
        <p:spPr>
          <a:xfrm>
            <a:off x="7275240" y="916560"/>
            <a:ext cx="3656880" cy="118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hu-HU" sz="3600" spc="-1" strike="noStrike">
                <a:solidFill>
                  <a:srgbClr val="ffffff"/>
                </a:solidFill>
                <a:latin typeface="Calisto MT"/>
                <a:ea typeface="DejaVu Sans"/>
              </a:rPr>
              <a:t>2. Beolvasás</a:t>
            </a:r>
            <a:endParaRPr b="1" lang="en-US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1" lang="en-US" sz="3600" spc="-1" strike="noStrike">
              <a:latin typeface="Arial"/>
            </a:endParaRPr>
          </a:p>
        </p:txBody>
      </p:sp>
      <p:pic>
        <p:nvPicPr>
          <p:cNvPr id="130" name="Picture 2" descr="No description available."/>
          <p:cNvPicPr/>
          <p:nvPr/>
        </p:nvPicPr>
        <p:blipFill>
          <a:blip r:embed="rId1"/>
          <a:stretch/>
        </p:blipFill>
        <p:spPr>
          <a:xfrm>
            <a:off x="244440" y="2857320"/>
            <a:ext cx="4914720" cy="59976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31" name="Picture 4" descr="No description available."/>
          <p:cNvPicPr/>
          <p:nvPr/>
        </p:nvPicPr>
        <p:blipFill>
          <a:blip r:embed="rId2"/>
          <a:stretch/>
        </p:blipFill>
        <p:spPr>
          <a:xfrm>
            <a:off x="6574680" y="2379240"/>
            <a:ext cx="5057280" cy="1952280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hu-HU" sz="4400" spc="-1" strike="noStrike">
                <a:solidFill>
                  <a:srgbClr val="ffffff"/>
                </a:solidFill>
                <a:latin typeface="Calisto MT"/>
                <a:ea typeface="DejaVu Sans"/>
              </a:rPr>
              <a:t>3. Statisztika óra/hívás</a:t>
            </a:r>
            <a:endParaRPr b="1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0" y="5514120"/>
            <a:ext cx="12191760" cy="1343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hu-HU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Óránkénti behívásokat adja vissza szótár segítségével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34" name="Picture 2" descr="No description available."/>
          <p:cNvPicPr/>
          <p:nvPr/>
        </p:nvPicPr>
        <p:blipFill>
          <a:blip r:embed="rId1"/>
          <a:stretch/>
        </p:blipFill>
        <p:spPr>
          <a:xfrm>
            <a:off x="3720960" y="1717920"/>
            <a:ext cx="4409640" cy="3657240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936360" y="1087200"/>
            <a:ext cx="1035288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2"/>
          <p:cNvSpPr/>
          <p:nvPr/>
        </p:nvSpPr>
        <p:spPr>
          <a:xfrm>
            <a:off x="770400" y="319320"/>
            <a:ext cx="11299320" cy="91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hu-HU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4. Feladat: leghosszabb hívás és hossza másodpercben</a:t>
            </a:r>
            <a:endParaRPr b="1" lang="en-US" sz="2800" spc="-1" strike="noStrike">
              <a:latin typeface="Arial"/>
            </a:endParaRPr>
          </a:p>
        </p:txBody>
      </p:sp>
      <p:pic>
        <p:nvPicPr>
          <p:cNvPr id="137" name="Picture 2_0" descr="https://scontent.xx.fbcdn.net/v/t1.15752-9/334879233_544782577791344_2250462783021757610_n.png?_nc_cat=109&amp;ccb=1-7&amp;_nc_sid=aee45a&amp;_nc_ohc=Iw5nzq0fa3UAX-R0tTh&amp;_nc_ad=z-m&amp;_nc_cid=0&amp;_nc_ht=scontent.xx&amp;oh=03_AdTUl4pdvPFUBEEImOvR_2IJktGKvC1J83OMx762LrVQsw&amp;oe=642C47DE"/>
          <p:cNvPicPr/>
          <p:nvPr/>
        </p:nvPicPr>
        <p:blipFill>
          <a:blip r:embed="rId1"/>
          <a:stretch/>
        </p:blipFill>
        <p:spPr>
          <a:xfrm>
            <a:off x="4023360" y="1482120"/>
            <a:ext cx="4297320" cy="3810600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138" name="CustomShape 3"/>
          <p:cNvSpPr/>
          <p:nvPr/>
        </p:nvSpPr>
        <p:spPr>
          <a:xfrm>
            <a:off x="1577160" y="5506920"/>
            <a:ext cx="8595000" cy="976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hu-HU" sz="2000" spc="-1" strike="noStrike">
                <a:solidFill>
                  <a:srgbClr val="ffffff"/>
                </a:solidFill>
                <a:latin typeface="Calisto MT"/>
                <a:ea typeface="DejaVu Sans"/>
              </a:rPr>
              <a:t>Egy for in segítségével meghatározzuk a leghosszabb hívást(hívás hossz property segítségével s majd a longest_call_lineban meghatározzuk sorát if segítségével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0" y="239760"/>
            <a:ext cx="4572360" cy="114444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0" name="CustomShape 2"/>
          <p:cNvSpPr/>
          <p:nvPr/>
        </p:nvSpPr>
        <p:spPr>
          <a:xfrm>
            <a:off x="0" y="4758840"/>
            <a:ext cx="4194000" cy="209844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1" name="CustomShape 3"/>
          <p:cNvSpPr/>
          <p:nvPr/>
        </p:nvSpPr>
        <p:spPr>
          <a:xfrm>
            <a:off x="2770200" y="168480"/>
            <a:ext cx="710532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hu-HU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5. Feladat: egy munkabeli időpont hányadik és mennyien várnak rá.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7287480" y="1384920"/>
            <a:ext cx="4688280" cy="521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hu-HU" sz="2400" spc="-1" strike="noStrike">
                <a:solidFill>
                  <a:srgbClr val="ffffff"/>
                </a:solidFill>
                <a:latin typeface="Calisto MT"/>
                <a:ea typeface="DejaVu Sans"/>
              </a:rPr>
              <a:t>Váró emberek számát a beírt időpontot példányosítjuk a listánkba melynek segítségével meghatározhatjuk de mivel saját magát nem számíthatjuk bele várónak ezért -1.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2400" spc="-1" strike="noStrike">
                <a:solidFill>
                  <a:srgbClr val="ffffff"/>
                </a:solidFill>
                <a:latin typeface="Calisto MT"/>
                <a:ea typeface="DejaVu Sans"/>
              </a:rPr>
              <a:t>Számát pedig egy új lista segítségével meghatározzuk a elfogadott hívásokat és ebből megtudjuk határozni éppen hányadik elfogadott hívóval beszéltünk. 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43" name="Picture 6" descr="https://scontent.xx.fbcdn.net/v/t1.15752-9/334893083_1186334018914109_1312881997720289664_n.png?stp=dst-png_p403x403&amp;_nc_cat=110&amp;ccb=1-7&amp;_nc_sid=aee45a&amp;_nc_ohc=W0Hzz9VnNkMAX9HdIcO&amp;_nc_ad=z-m&amp;_nc_cid=0&amp;_nc_ht=scontent.xx&amp;oh=03_AdR38H5zQi6zKMIewBoGTFRw8bwwwXhB20QaVYs3o0y-UQ&amp;oe=642C3E0A"/>
          <p:cNvPicPr/>
          <p:nvPr/>
        </p:nvPicPr>
        <p:blipFill>
          <a:blip r:embed="rId1"/>
          <a:stretch/>
        </p:blipFill>
        <p:spPr>
          <a:xfrm>
            <a:off x="345600" y="1455840"/>
            <a:ext cx="6719760" cy="5083200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-166680" y="36000"/>
            <a:ext cx="12358800" cy="96984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hu-HU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6. Feladat: utoljára beszélt munkatárs és várakozási hossza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143640" y="1331640"/>
            <a:ext cx="5251320" cy="516060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r>
              <a:rPr b="0" lang="hu-HU" sz="2800" spc="-1" strike="noStrike">
                <a:solidFill>
                  <a:srgbClr val="e3e3e3"/>
                </a:solidFill>
                <a:latin typeface="Calisto MT"/>
                <a:ea typeface="DejaVu Sans"/>
              </a:rPr>
              <a:t>Az 5. feladatban készített lista segítségével meghatározzuk az utolsó hívást és ezzel megkeressük hogy hányadik sorban található.</a:t>
            </a:r>
            <a:endParaRPr b="0" lang="en-US" sz="28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r>
              <a:rPr b="0" lang="hu-HU" sz="2800" spc="-1" strike="noStrike">
                <a:solidFill>
                  <a:srgbClr val="e3e3e3"/>
                </a:solidFill>
                <a:latin typeface="Calisto MT"/>
                <a:ea typeface="DejaVu Sans"/>
              </a:rPr>
              <a:t>Várakozási hosszét pedig az utolsó előtti hívás lerakási időpontjábol kivonjuk az utolsó hívó kezdeti idejét.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46" name="CustomShape 3"/>
          <p:cNvSpPr/>
          <p:nvPr/>
        </p:nvSpPr>
        <p:spPr>
          <a:xfrm>
            <a:off x="5931720" y="3750120"/>
            <a:ext cx="5863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4"/>
          <p:cNvSpPr/>
          <p:nvPr/>
        </p:nvSpPr>
        <p:spPr>
          <a:xfrm>
            <a:off x="5212080" y="3931920"/>
            <a:ext cx="6034680" cy="13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8" name="Picture 2" descr="No description available."/>
          <p:cNvPicPr/>
          <p:nvPr/>
        </p:nvPicPr>
        <p:blipFill>
          <a:blip r:embed="rId1"/>
          <a:stretch/>
        </p:blipFill>
        <p:spPr>
          <a:xfrm>
            <a:off x="5943600" y="1642320"/>
            <a:ext cx="5962320" cy="3752640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40680" y="269280"/>
            <a:ext cx="12191760" cy="17892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1" lang="hu-HU" sz="4400" spc="-1" strike="noStrike">
                <a:solidFill>
                  <a:srgbClr val="ffffff"/>
                </a:solidFill>
                <a:latin typeface="Calisto MT"/>
                <a:ea typeface="DejaVu Sans"/>
              </a:rPr>
              <a:t>7. feladat: Sikeres.txt létrehozása</a:t>
            </a:r>
            <a:br/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230040" y="3943800"/>
            <a:ext cx="11878200" cy="2816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  <a:ea typeface="DejaVu Sans"/>
              </a:rPr>
              <a:t>Az index_checker segítségével meghatározzuk a hívás indexét, majd az ezelőtt létrehozott _accepted_calls lista segítségével ellenőrizzuk hogy a sort felvették-e. F-string segítségével és az append fájl módszerrel a kért adatokat belerakjuk a fájlba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51" name="Picture 2" descr="No description available."/>
          <p:cNvPicPr/>
          <p:nvPr/>
        </p:nvPicPr>
        <p:blipFill>
          <a:blip r:embed="rId1"/>
          <a:stretch/>
        </p:blipFill>
        <p:spPr>
          <a:xfrm>
            <a:off x="40680" y="1789560"/>
            <a:ext cx="12067920" cy="2066400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4071600" y="720"/>
            <a:ext cx="4158000" cy="173160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hu-HU" sz="4000" spc="-1" strike="noStrike">
                <a:solidFill>
                  <a:srgbClr val="e3e3e3"/>
                </a:solidFill>
                <a:latin typeface="Calisto MT"/>
                <a:ea typeface="DejaVu Sans"/>
              </a:rPr>
              <a:t>Statisztikák: </a:t>
            </a:r>
            <a:endParaRPr b="1" lang="en-US" sz="4000" spc="-1" strike="noStrike"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914400" y="1463040"/>
            <a:ext cx="3157200" cy="457200"/>
          </a:xfrm>
          <a:prstGeom prst="rect">
            <a:avLst/>
          </a:prstGeom>
          <a:noFill/>
          <a:ln>
            <a:noFill/>
          </a:ln>
          <a:effectLst>
            <a:outerShdw>
              <a:srgbClr val="000000">
                <a:alpha val="46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r>
              <a:rPr b="0" lang="hu-HU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Kódolási mennyiség -&gt;</a:t>
            </a: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endParaRPr b="0" lang="en-US" sz="2000" spc="-1" strike="noStrike">
              <a:latin typeface="Arial"/>
            </a:endParaRPr>
          </a:p>
        </p:txBody>
      </p:sp>
      <p:pic>
        <p:nvPicPr>
          <p:cNvPr id="154" name="Picture 2" descr="No description available."/>
          <p:cNvPicPr/>
          <p:nvPr/>
        </p:nvPicPr>
        <p:blipFill>
          <a:blip r:embed="rId1"/>
          <a:stretch/>
        </p:blipFill>
        <p:spPr>
          <a:xfrm>
            <a:off x="6583680" y="1188720"/>
            <a:ext cx="4663440" cy="278136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55" name="Picture 6" descr="No description available."/>
          <p:cNvPicPr/>
          <p:nvPr/>
        </p:nvPicPr>
        <p:blipFill>
          <a:blip r:embed="rId2"/>
          <a:stretch/>
        </p:blipFill>
        <p:spPr>
          <a:xfrm>
            <a:off x="5075280" y="4007160"/>
            <a:ext cx="7002360" cy="2603520"/>
          </a:xfrm>
          <a:prstGeom prst="rect">
            <a:avLst/>
          </a:prstGeom>
          <a:ln>
            <a:solidFill>
              <a:srgbClr val="00b0f0"/>
            </a:solidFill>
          </a:ln>
        </p:spPr>
      </p:pic>
      <p:sp>
        <p:nvSpPr>
          <p:cNvPr id="156" name="TextShape 3"/>
          <p:cNvSpPr txBox="1"/>
          <p:nvPr/>
        </p:nvSpPr>
        <p:spPr>
          <a:xfrm>
            <a:off x="548640" y="4734720"/>
            <a:ext cx="3749040" cy="385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370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tabLst>
                <a:tab algn="l" pos="0"/>
              </a:tabLst>
            </a:pPr>
            <a:r>
              <a:rPr b="0" lang="hu-HU" sz="2000" spc="-1" strike="noStrike">
                <a:solidFill>
                  <a:srgbClr val="e3e3e3"/>
                </a:solidFill>
                <a:latin typeface="Calisto MT"/>
                <a:ea typeface="DejaVu Sans"/>
              </a:rPr>
              <a:t>Committok mennyisége -&gt;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</TotalTime>
  <Application>LibreOffice/6.4.7.2$Linux_X86_64 LibreOffice_project/40$Build-2</Application>
  <Words>277</Words>
  <Paragraphs>32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2023-03-04T19:38:28Z</dcterms:created>
  <dc:creator>ywei0628@gmail.com</dc:creator>
  <dc:description/>
  <dc:language>en-US</dc:language>
  <cp:lastModifiedBy/>
  <dcterms:modified xsi:type="dcterms:W3CDTF">2023-03-06T17:58:37Z</dcterms:modified>
  <cp:revision>21</cp:revision>
  <dc:subject/>
  <dc:title>PowerPoint 演示文稿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宽屏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10</vt:i4>
  </property>
</Properties>
</file>